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2" d="100"/>
          <a:sy n="62" d="100"/>
        </p:scale>
        <p:origin x="-60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6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47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835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434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753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29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445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91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7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1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33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9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4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0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652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54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EA44C4C6-41A7-497C-9036-3C626CEA0BB8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DAF38E9-A8B8-4934-90CE-970DEEF00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34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1531741"/>
          </a:xfrm>
        </p:spPr>
        <p:txBody>
          <a:bodyPr/>
          <a:lstStyle/>
          <a:p>
            <a:pPr algn="ctr"/>
            <a:r>
              <a:rPr lang="ru-RU" sz="4400" dirty="0" smtClean="0"/>
              <a:t>Политическая типология стран мира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географии в 8 классе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44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Цель урока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классифицировать </a:t>
            </a:r>
            <a:r>
              <a:rPr lang="ru-RU" sz="2400" dirty="0">
                <a:solidFill>
                  <a:schemeClr val="tx1"/>
                </a:solidFill>
              </a:rPr>
              <a:t>страны мира по форме правления и государственного устройства </a:t>
            </a:r>
          </a:p>
        </p:txBody>
      </p:sp>
    </p:spTree>
    <p:extLst>
      <p:ext uri="{BB962C8B-B14F-4D97-AF65-F5344CB8AC3E}">
        <p14:creationId xmlns:p14="http://schemas.microsoft.com/office/powerpoint/2010/main" val="1578414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326322"/>
          </a:xfrm>
        </p:spPr>
        <p:txBody>
          <a:bodyPr/>
          <a:lstStyle/>
          <a:p>
            <a:pPr algn="ctr"/>
            <a:r>
              <a:rPr lang="ru-RU" sz="2800" dirty="0" smtClean="0"/>
              <a:t>Формы правления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692" y="2168434"/>
            <a:ext cx="11226188" cy="38513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Независимые государства мира по форме правления делятся на республики и монархии.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Республика</a:t>
            </a:r>
            <a:r>
              <a:rPr lang="ru-RU" sz="1600" dirty="0" smtClean="0">
                <a:solidFill>
                  <a:schemeClr val="tx1"/>
                </a:solidFill>
              </a:rPr>
              <a:t> – форма правления, при которой все высшие органы государственной власти либо избираются, либо назначаются парламентом. </a:t>
            </a: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tx1"/>
                </a:solidFill>
              </a:rPr>
              <a:t>Президентская республика </a:t>
            </a:r>
            <a:r>
              <a:rPr lang="ru-RU" sz="1600" dirty="0" smtClean="0">
                <a:solidFill>
                  <a:schemeClr val="tx1"/>
                </a:solidFill>
              </a:rPr>
              <a:t>отличается значительной ролью президента в системе государственных органов. Пример: США.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tx1"/>
                </a:solidFill>
              </a:rPr>
              <a:t>Парламентская республика </a:t>
            </a:r>
            <a:r>
              <a:rPr lang="ru-RU" sz="1600" dirty="0" smtClean="0">
                <a:solidFill>
                  <a:schemeClr val="tx1"/>
                </a:solidFill>
              </a:rPr>
              <a:t>характеризуется перевесом полномочий в пользу парламента. Пример: Германия.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Монархия</a:t>
            </a:r>
            <a:r>
              <a:rPr lang="ru-RU" sz="1600" dirty="0" smtClean="0">
                <a:solidFill>
                  <a:schemeClr val="tx1"/>
                </a:solidFill>
              </a:rPr>
              <a:t> – форма правления, при которой верховная государственная власть принадлежит одному лицу и передается по наследству.</a:t>
            </a: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tx1"/>
                </a:solidFill>
              </a:rPr>
              <a:t>Абсолютная монархия  </a:t>
            </a:r>
            <a:r>
              <a:rPr lang="ru-RU" sz="1600" dirty="0" smtClean="0">
                <a:solidFill>
                  <a:schemeClr val="tx1"/>
                </a:solidFill>
              </a:rPr>
              <a:t>предполагает неограниченную власть монарха. Пример: Саудовская Аравия.</a:t>
            </a: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tx1"/>
                </a:solidFill>
              </a:rPr>
              <a:t>Конституционная монархия – </a:t>
            </a:r>
            <a:r>
              <a:rPr lang="ru-RU" sz="1600" dirty="0" smtClean="0">
                <a:solidFill>
                  <a:schemeClr val="tx1"/>
                </a:solidFill>
              </a:rPr>
              <a:t>монархия, при которой власть монарха ограничена конституцией. Пример: Великобритания.</a:t>
            </a: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tx1"/>
                </a:solidFill>
              </a:rPr>
              <a:t>Теократическая монархия – </a:t>
            </a:r>
            <a:r>
              <a:rPr lang="ru-RU" sz="1600" dirty="0" smtClean="0">
                <a:solidFill>
                  <a:schemeClr val="tx1"/>
                </a:solidFill>
              </a:rPr>
              <a:t>малораспространенная форма правления, при которой главой государства является религиозный лидер. Пример: Ватикан.</a:t>
            </a:r>
          </a:p>
        </p:txBody>
      </p:sp>
    </p:spTree>
    <p:extLst>
      <p:ext uri="{BB962C8B-B14F-4D97-AF65-F5344CB8AC3E}">
        <p14:creationId xmlns:p14="http://schemas.microsoft.com/office/powerpoint/2010/main" val="2336459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Формы государственного устройства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70216"/>
            <a:ext cx="11207931" cy="2649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Унитарное государство </a:t>
            </a:r>
            <a:r>
              <a:rPr lang="ru-RU" dirty="0" smtClean="0"/>
              <a:t>– государственное образование, на всей территории которого действует единая законодательная и исполнительная власть. Пример: Казахстан.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Федеративное государство </a:t>
            </a:r>
            <a:r>
              <a:rPr lang="ru-RU" dirty="0" smtClean="0"/>
              <a:t>включает административно-территориальные единицы, имеющие определенную политическую и экономическую самостоятельность. Пример: Российская Федерация. 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73793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При </a:t>
            </a:r>
            <a:r>
              <a:rPr lang="ru-RU" sz="2400" dirty="0">
                <a:solidFill>
                  <a:schemeClr val="tx1"/>
                </a:solidFill>
              </a:rPr>
              <a:t>какой форме правления каждый из </a:t>
            </a:r>
            <a:r>
              <a:rPr lang="ru-RU" sz="2400" dirty="0" smtClean="0">
                <a:solidFill>
                  <a:schemeClr val="tx1"/>
                </a:solidFill>
              </a:rPr>
              <a:t>нас </a:t>
            </a:r>
            <a:r>
              <a:rPr lang="ru-RU" sz="2400" dirty="0">
                <a:solidFill>
                  <a:schemeClr val="tx1"/>
                </a:solidFill>
              </a:rPr>
              <a:t>при соответствии определенным условиям может стать главой государства? 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751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434" y="485988"/>
            <a:ext cx="8761413" cy="706964"/>
          </a:xfrm>
        </p:spPr>
        <p:txBody>
          <a:bodyPr/>
          <a:lstStyle/>
          <a:p>
            <a:r>
              <a:rPr lang="ru-RU" dirty="0" smtClean="0"/>
              <a:t>Задание 2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1173480"/>
            <a:ext cx="8825659" cy="484632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Заполнить таблицу «Политическая типология стран мира» (поставить знак </a:t>
            </a:r>
            <a:r>
              <a:rPr lang="ru-RU" dirty="0" smtClean="0">
                <a:solidFill>
                  <a:schemeClr val="bg1"/>
                </a:solidFill>
              </a:rPr>
              <a:t>«+»).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862210"/>
              </p:ext>
            </p:extLst>
          </p:nvPr>
        </p:nvGraphicFramePr>
        <p:xfrm>
          <a:off x="121918" y="2194560"/>
          <a:ext cx="11216641" cy="449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6594"/>
                <a:gridCol w="1076061"/>
                <a:gridCol w="1076061"/>
                <a:gridCol w="1076061"/>
                <a:gridCol w="1076061"/>
                <a:gridCol w="1076061"/>
                <a:gridCol w="1076061"/>
                <a:gridCol w="843355"/>
                <a:gridCol w="1310326"/>
              </a:tblGrid>
              <a:tr h="1547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Форма правления и </a:t>
                      </a:r>
                      <a:r>
                        <a:rPr lang="ru-RU" sz="1400" dirty="0" err="1">
                          <a:effectLst/>
                        </a:rPr>
                        <a:t>гос.устройство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Казахстан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Россия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Великобритания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b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Германия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Саудовская Аравия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Индия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Бразилия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Ватикан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</a:tr>
              <a:tr h="267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Республика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6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Монархия:          абсолютная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      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55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Монархия:           теократическая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79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Монархия:               конституцион.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7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Унитарное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1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Федеративное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669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4. Закончи предложения: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1. Независимые государства мира по форме правления делятся на …                                                                                                                      2. Монархия, форма правления при которой …                                                  3. Абсолютная монархия предполагает …                                                           4. В конституционной монархии власть монарха …                                            5. По государственному устройству государства делятся на …                                                           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2845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3. Подумай и ответь.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При какой форме правления каждый из вас при соответствии определенным условиям может стать главой государства?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0122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Текст учебника с.108-109, видеоролик</a:t>
            </a:r>
          </a:p>
          <a:p>
            <a:r>
              <a:rPr lang="ru-RU" dirty="0"/>
              <a:t>https://youtube.com/watch?v=kmPsZ58p1O0</a:t>
            </a:r>
          </a:p>
          <a:p>
            <a:endParaRPr lang="ru-RU" dirty="0"/>
          </a:p>
          <a:p>
            <a:r>
              <a:rPr lang="ru-RU" dirty="0"/>
              <a:t>Данные справочных таблиц №10,11 с.108-109</a:t>
            </a:r>
          </a:p>
          <a:p>
            <a:pPr marL="0" indent="0"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54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92</TotalTime>
  <Words>334</Words>
  <Application>Microsoft Office PowerPoint</Application>
  <PresentationFormat>Произвольный</PresentationFormat>
  <Paragraphs>93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Совет директоров</vt:lpstr>
      <vt:lpstr>Политическая типология стран мира</vt:lpstr>
      <vt:lpstr>Цель урока</vt:lpstr>
      <vt:lpstr>Формы правления</vt:lpstr>
      <vt:lpstr>Формы государственного устройства</vt:lpstr>
      <vt:lpstr>Подумай:</vt:lpstr>
      <vt:lpstr>Задание 2 </vt:lpstr>
      <vt:lpstr>Задание 4. Закончи предложения: </vt:lpstr>
      <vt:lpstr>Задание 3. Подумай и ответь.</vt:lpstr>
      <vt:lpstr>Ресурсы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карта мира</dc:title>
  <dc:creator>Бурда</dc:creator>
  <cp:lastModifiedBy>Пользователь</cp:lastModifiedBy>
  <cp:revision>11</cp:revision>
  <dcterms:created xsi:type="dcterms:W3CDTF">2020-04-03T07:10:14Z</dcterms:created>
  <dcterms:modified xsi:type="dcterms:W3CDTF">2020-04-05T05:15:27Z</dcterms:modified>
</cp:coreProperties>
</file>